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unk Five" charset="1" panose="00000500000000000000"/>
      <p:regular r:id="rId10"/>
    </p:embeddedFont>
    <p:embeddedFont>
      <p:font typeface="IreneFlorentina" charset="1" panose="02000503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https://youtu.be/fe7mV-SIX14" TargetMode="External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https://youtu.be/vPgVChF5RG0" TargetMode="External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Ep7s3LXY.mp4" Type="http://schemas.openxmlformats.org/officeDocument/2006/relationships/video"/><Relationship Id="rId4" Target="../media/VAGEp7s3LXY.mp4" Type="http://schemas.microsoft.com/office/2007/relationships/media"/><Relationship Id="rId5" Target="https://youtu.be/Wth6bP7wHV8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7088" y="-670106"/>
            <a:ext cx="5730645" cy="11116783"/>
            <a:chOff x="0" y="0"/>
            <a:chExt cx="1509306" cy="2927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9306" cy="2927877"/>
            </a:xfrm>
            <a:custGeom>
              <a:avLst/>
              <a:gdLst/>
              <a:ahLst/>
              <a:cxnLst/>
              <a:rect r="r" b="b" t="t" l="l"/>
              <a:pathLst>
                <a:path h="2927877" w="1509306">
                  <a:moveTo>
                    <a:pt x="0" y="0"/>
                  </a:moveTo>
                  <a:lnTo>
                    <a:pt x="1509306" y="0"/>
                  </a:lnTo>
                  <a:lnTo>
                    <a:pt x="1509306" y="2927877"/>
                  </a:lnTo>
                  <a:lnTo>
                    <a:pt x="0" y="2927877"/>
                  </a:ln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9306" cy="296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31600" y="3890253"/>
            <a:ext cx="8270111" cy="7437549"/>
          </a:xfrm>
          <a:custGeom>
            <a:avLst/>
            <a:gdLst/>
            <a:ahLst/>
            <a:cxnLst/>
            <a:rect r="r" b="b" t="t" l="l"/>
            <a:pathLst>
              <a:path h="7437549" w="8270111">
                <a:moveTo>
                  <a:pt x="0" y="0"/>
                </a:moveTo>
                <a:lnTo>
                  <a:pt x="8270111" y="0"/>
                </a:lnTo>
                <a:lnTo>
                  <a:pt x="8270111" y="7437549"/>
                </a:lnTo>
                <a:lnTo>
                  <a:pt x="0" y="7437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3716728" y="-538224"/>
            <a:ext cx="3698837" cy="5158117"/>
          </a:xfrm>
          <a:custGeom>
            <a:avLst/>
            <a:gdLst/>
            <a:ahLst/>
            <a:cxnLst/>
            <a:rect r="r" b="b" t="t" l="l"/>
            <a:pathLst>
              <a:path h="5158117" w="3698837">
                <a:moveTo>
                  <a:pt x="3698837" y="0"/>
                </a:moveTo>
                <a:lnTo>
                  <a:pt x="0" y="0"/>
                </a:lnTo>
                <a:lnTo>
                  <a:pt x="0" y="5158117"/>
                </a:lnTo>
                <a:lnTo>
                  <a:pt x="3698837" y="5158117"/>
                </a:lnTo>
                <a:lnTo>
                  <a:pt x="3698837" y="0"/>
                </a:lnTo>
                <a:close/>
              </a:path>
            </a:pathLst>
          </a:custGeom>
          <a:blipFill>
            <a:blip r:embed="rId4"/>
            <a:stretch>
              <a:fillRect l="-70714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25418" y="4425249"/>
            <a:ext cx="90666" cy="906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00992" y="1680199"/>
            <a:ext cx="8555985" cy="445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16"/>
              </a:lnSpc>
            </a:pPr>
            <a:r>
              <a:rPr lang="en-US" sz="14400">
                <a:solidFill>
                  <a:srgbClr val="FFFFFF"/>
                </a:solidFill>
                <a:latin typeface="Chunk Five"/>
              </a:rPr>
              <a:t>WAR FATE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0992" y="6493801"/>
            <a:ext cx="73994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CEECFF"/>
                </a:solidFill>
                <a:latin typeface="IreneFlorentina"/>
                <a:ea typeface="IreneFlorentina"/>
              </a:rPr>
              <a:t>A1105505 林彧頎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74865">
            <a:off x="-474340" y="-561819"/>
            <a:ext cx="3006081" cy="3181038"/>
          </a:xfrm>
          <a:custGeom>
            <a:avLst/>
            <a:gdLst/>
            <a:ahLst/>
            <a:cxnLst/>
            <a:rect r="r" b="b" t="t" l="l"/>
            <a:pathLst>
              <a:path h="3181038" w="3006081">
                <a:moveTo>
                  <a:pt x="0" y="0"/>
                </a:moveTo>
                <a:lnTo>
                  <a:pt x="3006080" y="0"/>
                </a:lnTo>
                <a:lnTo>
                  <a:pt x="3006080" y="3181038"/>
                </a:lnTo>
                <a:lnTo>
                  <a:pt x="0" y="318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186">
            <a:off x="15572530" y="7667781"/>
            <a:ext cx="3006081" cy="3181038"/>
          </a:xfrm>
          <a:custGeom>
            <a:avLst/>
            <a:gdLst/>
            <a:ahLst/>
            <a:cxnLst/>
            <a:rect r="r" b="b" t="t" l="l"/>
            <a:pathLst>
              <a:path h="3181038" w="3006081">
                <a:moveTo>
                  <a:pt x="0" y="0"/>
                </a:moveTo>
                <a:lnTo>
                  <a:pt x="3006081" y="0"/>
                </a:lnTo>
                <a:lnTo>
                  <a:pt x="3006081" y="3181038"/>
                </a:lnTo>
                <a:lnTo>
                  <a:pt x="0" y="318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74865">
            <a:off x="3752295" y="-313223"/>
            <a:ext cx="1406797" cy="1488674"/>
          </a:xfrm>
          <a:custGeom>
            <a:avLst/>
            <a:gdLst/>
            <a:ahLst/>
            <a:cxnLst/>
            <a:rect r="r" b="b" t="t" l="l"/>
            <a:pathLst>
              <a:path h="1488674" w="1406797">
                <a:moveTo>
                  <a:pt x="0" y="0"/>
                </a:moveTo>
                <a:lnTo>
                  <a:pt x="1406797" y="0"/>
                </a:lnTo>
                <a:lnTo>
                  <a:pt x="1406797" y="1488675"/>
                </a:lnTo>
                <a:lnTo>
                  <a:pt x="0" y="148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74865">
            <a:off x="12929667" y="9065511"/>
            <a:ext cx="1406797" cy="1488674"/>
          </a:xfrm>
          <a:custGeom>
            <a:avLst/>
            <a:gdLst/>
            <a:ahLst/>
            <a:cxnLst/>
            <a:rect r="r" b="b" t="t" l="l"/>
            <a:pathLst>
              <a:path h="1488674" w="1406797">
                <a:moveTo>
                  <a:pt x="0" y="0"/>
                </a:moveTo>
                <a:lnTo>
                  <a:pt x="1406798" y="0"/>
                </a:lnTo>
                <a:lnTo>
                  <a:pt x="1406798" y="1488674"/>
                </a:lnTo>
                <a:lnTo>
                  <a:pt x="0" y="1488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74865">
            <a:off x="-313763" y="3450511"/>
            <a:ext cx="1406797" cy="1488674"/>
          </a:xfrm>
          <a:custGeom>
            <a:avLst/>
            <a:gdLst/>
            <a:ahLst/>
            <a:cxnLst/>
            <a:rect r="r" b="b" t="t" l="l"/>
            <a:pathLst>
              <a:path h="1488674" w="1406797">
                <a:moveTo>
                  <a:pt x="0" y="0"/>
                </a:moveTo>
                <a:lnTo>
                  <a:pt x="1406798" y="0"/>
                </a:lnTo>
                <a:lnTo>
                  <a:pt x="1406798" y="1488675"/>
                </a:lnTo>
                <a:lnTo>
                  <a:pt x="0" y="148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74865">
            <a:off x="17297503" y="5347814"/>
            <a:ext cx="1406797" cy="1488674"/>
          </a:xfrm>
          <a:custGeom>
            <a:avLst/>
            <a:gdLst/>
            <a:ahLst/>
            <a:cxnLst/>
            <a:rect r="r" b="b" t="t" l="l"/>
            <a:pathLst>
              <a:path h="1488674" w="1406797">
                <a:moveTo>
                  <a:pt x="0" y="0"/>
                </a:moveTo>
                <a:lnTo>
                  <a:pt x="1406798" y="0"/>
                </a:lnTo>
                <a:lnTo>
                  <a:pt x="1406798" y="1488675"/>
                </a:lnTo>
                <a:lnTo>
                  <a:pt x="0" y="148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34447">
            <a:off x="15735680" y="1041121"/>
            <a:ext cx="1883936" cy="2511914"/>
          </a:xfrm>
          <a:custGeom>
            <a:avLst/>
            <a:gdLst/>
            <a:ahLst/>
            <a:cxnLst/>
            <a:rect r="r" b="b" t="t" l="l"/>
            <a:pathLst>
              <a:path h="2511914" w="1883936">
                <a:moveTo>
                  <a:pt x="0" y="0"/>
                </a:moveTo>
                <a:lnTo>
                  <a:pt x="1883935" y="0"/>
                </a:lnTo>
                <a:lnTo>
                  <a:pt x="1883935" y="2511914"/>
                </a:lnTo>
                <a:lnTo>
                  <a:pt x="0" y="251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83704" y="3714056"/>
            <a:ext cx="6223129" cy="237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498"/>
              </a:lnSpc>
            </a:pPr>
            <a:r>
              <a:rPr lang="en-US" sz="12499">
                <a:solidFill>
                  <a:srgbClr val="FFFFFF"/>
                </a:solidFill>
                <a:latin typeface="Chunk Five"/>
              </a:rPr>
              <a:t>Thanks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920037">
            <a:off x="593041" y="6682289"/>
            <a:ext cx="1980612" cy="2640816"/>
          </a:xfrm>
          <a:custGeom>
            <a:avLst/>
            <a:gdLst/>
            <a:ahLst/>
            <a:cxnLst/>
            <a:rect r="r" b="b" t="t" l="l"/>
            <a:pathLst>
              <a:path h="2640816" w="1980612">
                <a:moveTo>
                  <a:pt x="1980612" y="2640816"/>
                </a:moveTo>
                <a:lnTo>
                  <a:pt x="0" y="2640816"/>
                </a:lnTo>
                <a:lnTo>
                  <a:pt x="0" y="0"/>
                </a:lnTo>
                <a:lnTo>
                  <a:pt x="1980612" y="0"/>
                </a:lnTo>
                <a:lnTo>
                  <a:pt x="1980612" y="26408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3404824">
            <a:off x="2565986" y="8515761"/>
            <a:ext cx="1113809" cy="1485078"/>
          </a:xfrm>
          <a:custGeom>
            <a:avLst/>
            <a:gdLst/>
            <a:ahLst/>
            <a:cxnLst/>
            <a:rect r="r" b="b" t="t" l="l"/>
            <a:pathLst>
              <a:path h="1485078" w="1113809">
                <a:moveTo>
                  <a:pt x="0" y="1485078"/>
                </a:moveTo>
                <a:lnTo>
                  <a:pt x="1113809" y="1485078"/>
                </a:lnTo>
                <a:lnTo>
                  <a:pt x="1113809" y="0"/>
                </a:lnTo>
                <a:lnTo>
                  <a:pt x="0" y="0"/>
                </a:lnTo>
                <a:lnTo>
                  <a:pt x="0" y="14850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80030">
            <a:off x="14512955" y="385882"/>
            <a:ext cx="1113809" cy="1485078"/>
          </a:xfrm>
          <a:custGeom>
            <a:avLst/>
            <a:gdLst/>
            <a:ahLst/>
            <a:cxnLst/>
            <a:rect r="r" b="b" t="t" l="l"/>
            <a:pathLst>
              <a:path h="1485078" w="1113809">
                <a:moveTo>
                  <a:pt x="0" y="1485078"/>
                </a:moveTo>
                <a:lnTo>
                  <a:pt x="1113809" y="1485078"/>
                </a:lnTo>
                <a:lnTo>
                  <a:pt x="1113809" y="0"/>
                </a:lnTo>
                <a:lnTo>
                  <a:pt x="0" y="0"/>
                </a:lnTo>
                <a:lnTo>
                  <a:pt x="0" y="14850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2554" y="2504806"/>
            <a:ext cx="8282892" cy="1386166"/>
            <a:chOff x="0" y="0"/>
            <a:chExt cx="2343859" cy="39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2554" y="4277673"/>
            <a:ext cx="8282892" cy="1386166"/>
            <a:chOff x="0" y="0"/>
            <a:chExt cx="2343859" cy="3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2554" y="6054364"/>
            <a:ext cx="8282892" cy="1386166"/>
            <a:chOff x="0" y="0"/>
            <a:chExt cx="2343859" cy="3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02554" y="7831056"/>
            <a:ext cx="8282892" cy="1386166"/>
            <a:chOff x="0" y="0"/>
            <a:chExt cx="2343859" cy="39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07411" y="2411597"/>
            <a:ext cx="1572584" cy="15725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07411" y="4184464"/>
            <a:ext cx="1572584" cy="15725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07411" y="5957331"/>
            <a:ext cx="1572584" cy="15725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07411" y="7730198"/>
            <a:ext cx="1572584" cy="15725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853624">
            <a:off x="14044224" y="6307720"/>
            <a:ext cx="3597067" cy="3513048"/>
          </a:xfrm>
          <a:custGeom>
            <a:avLst/>
            <a:gdLst/>
            <a:ahLst/>
            <a:cxnLst/>
            <a:rect r="r" b="b" t="t" l="l"/>
            <a:pathLst>
              <a:path h="3513048" w="3597067">
                <a:moveTo>
                  <a:pt x="0" y="0"/>
                </a:moveTo>
                <a:lnTo>
                  <a:pt x="3597067" y="0"/>
                </a:lnTo>
                <a:lnTo>
                  <a:pt x="3597067" y="3513048"/>
                </a:lnTo>
                <a:lnTo>
                  <a:pt x="0" y="35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3483"/>
            <a:ext cx="16230600" cy="11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7999">
                <a:solidFill>
                  <a:srgbClr val="FFFFFF"/>
                </a:solidFill>
                <a:ea typeface="Chunk Five"/>
              </a:rPr>
              <a:t>遊戲流程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0349" y="4514451"/>
            <a:ext cx="5076527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PVP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86597" y="2755448"/>
            <a:ext cx="578402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主頁選擇進入遊戲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62747" y="6292489"/>
            <a:ext cx="5231730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MONSTER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1282" y="8088231"/>
            <a:ext cx="595465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QUIT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86271" y="2457276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86271" y="4230143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6271" y="6004698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7221" y="7739465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2554" y="2504806"/>
            <a:ext cx="8282892" cy="1386166"/>
            <a:chOff x="0" y="0"/>
            <a:chExt cx="2343859" cy="39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2554" y="4277673"/>
            <a:ext cx="8282892" cy="1386166"/>
            <a:chOff x="0" y="0"/>
            <a:chExt cx="2343859" cy="3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2554" y="6054364"/>
            <a:ext cx="8282892" cy="1386166"/>
            <a:chOff x="0" y="0"/>
            <a:chExt cx="2343859" cy="3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02554" y="7831056"/>
            <a:ext cx="8282892" cy="1386166"/>
            <a:chOff x="0" y="0"/>
            <a:chExt cx="2343859" cy="39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07411" y="2411597"/>
            <a:ext cx="1572584" cy="15725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07411" y="4184464"/>
            <a:ext cx="1572584" cy="15725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07411" y="5957331"/>
            <a:ext cx="1572584" cy="15725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07411" y="7730198"/>
            <a:ext cx="1572584" cy="15725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853624">
            <a:off x="14044224" y="6307720"/>
            <a:ext cx="3597067" cy="3513048"/>
          </a:xfrm>
          <a:custGeom>
            <a:avLst/>
            <a:gdLst/>
            <a:ahLst/>
            <a:cxnLst/>
            <a:rect r="r" b="b" t="t" l="l"/>
            <a:pathLst>
              <a:path h="3513048" w="3597067">
                <a:moveTo>
                  <a:pt x="0" y="0"/>
                </a:moveTo>
                <a:lnTo>
                  <a:pt x="3597067" y="0"/>
                </a:lnTo>
                <a:lnTo>
                  <a:pt x="3597067" y="3513048"/>
                </a:lnTo>
                <a:lnTo>
                  <a:pt x="0" y="35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3483"/>
            <a:ext cx="16230600" cy="11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7999">
                <a:solidFill>
                  <a:srgbClr val="FFFFFF"/>
                </a:solidFill>
                <a:latin typeface="Chunk Five"/>
                <a:ea typeface="Chunk Five"/>
              </a:rPr>
              <a:t>遊戲流程-PVP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0349" y="4514451"/>
            <a:ext cx="5076527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Level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86597" y="2755448"/>
            <a:ext cx="578402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選擇不同關卡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62747" y="6292489"/>
            <a:ext cx="5231730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Level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1282" y="8088231"/>
            <a:ext cx="595465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</a:rPr>
              <a:t>Back to 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86271" y="2457276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86271" y="4230143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6271" y="6004698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7221" y="7739465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2554" y="2504806"/>
            <a:ext cx="8282892" cy="1386166"/>
            <a:chOff x="0" y="0"/>
            <a:chExt cx="2343859" cy="39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2554" y="4277673"/>
            <a:ext cx="8282892" cy="1386166"/>
            <a:chOff x="0" y="0"/>
            <a:chExt cx="2343859" cy="3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2554" y="6054364"/>
            <a:ext cx="8282892" cy="1386166"/>
            <a:chOff x="0" y="0"/>
            <a:chExt cx="2343859" cy="3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02554" y="7831056"/>
            <a:ext cx="8282892" cy="1386166"/>
            <a:chOff x="0" y="0"/>
            <a:chExt cx="2343859" cy="39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07411" y="2411597"/>
            <a:ext cx="1572584" cy="15725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07411" y="4184464"/>
            <a:ext cx="1572584" cy="15725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07411" y="5957331"/>
            <a:ext cx="1572584" cy="15725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07411" y="7730198"/>
            <a:ext cx="1572584" cy="15725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853624">
            <a:off x="14044224" y="6307720"/>
            <a:ext cx="3597067" cy="3513048"/>
          </a:xfrm>
          <a:custGeom>
            <a:avLst/>
            <a:gdLst/>
            <a:ahLst/>
            <a:cxnLst/>
            <a:rect r="r" b="b" t="t" l="l"/>
            <a:pathLst>
              <a:path h="3513048" w="3597067">
                <a:moveTo>
                  <a:pt x="0" y="0"/>
                </a:moveTo>
                <a:lnTo>
                  <a:pt x="3597067" y="0"/>
                </a:lnTo>
                <a:lnTo>
                  <a:pt x="3597067" y="3513048"/>
                </a:lnTo>
                <a:lnTo>
                  <a:pt x="0" y="35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3483"/>
            <a:ext cx="16230600" cy="11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7999">
                <a:solidFill>
                  <a:srgbClr val="FFFFFF"/>
                </a:solidFill>
                <a:latin typeface="Chunk Five"/>
                <a:ea typeface="Chunk Five"/>
              </a:rPr>
              <a:t>遊戲規則-PVP(Level 1)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0349" y="4514451"/>
            <a:ext cx="5076527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想盡辦法先殺死對方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86597" y="2755448"/>
            <a:ext cx="578402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兩個腳色(有各自的血量)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79996" y="6292489"/>
            <a:ext cx="7068741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當某方剩一滴血時，禮物出現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1282" y="8088231"/>
            <a:ext cx="595465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獲得禮物的人可以+3血量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86271" y="2457276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86271" y="4230143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6271" y="6004698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7221" y="7739465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9971" y="-120652"/>
            <a:ext cx="11028058" cy="190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Chunk Five"/>
              </a:rPr>
              <a:t>Vedio-Level 1</a:t>
            </a:r>
          </a:p>
        </p:txBody>
      </p:sp>
      <p:pic>
        <p:nvPicPr>
          <p:cNvPr name="Picture 3" id="3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226715" y="1787527"/>
            <a:ext cx="15834570" cy="7972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2554" y="1928103"/>
            <a:ext cx="8282892" cy="1386166"/>
            <a:chOff x="0" y="0"/>
            <a:chExt cx="2343859" cy="39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2554" y="3700970"/>
            <a:ext cx="8282892" cy="1386166"/>
            <a:chOff x="0" y="0"/>
            <a:chExt cx="2343859" cy="3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2554" y="5477661"/>
            <a:ext cx="8282892" cy="1386166"/>
            <a:chOff x="0" y="0"/>
            <a:chExt cx="2343859" cy="3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02554" y="8685263"/>
            <a:ext cx="8282892" cy="1386166"/>
            <a:chOff x="0" y="0"/>
            <a:chExt cx="2343859" cy="39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07411" y="1834894"/>
            <a:ext cx="1572584" cy="15725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07411" y="3607761"/>
            <a:ext cx="1572584" cy="15725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07411" y="5380628"/>
            <a:ext cx="1572584" cy="15725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07411" y="8584405"/>
            <a:ext cx="1572584" cy="15725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853624">
            <a:off x="14044224" y="6549909"/>
            <a:ext cx="3597067" cy="3513048"/>
          </a:xfrm>
          <a:custGeom>
            <a:avLst/>
            <a:gdLst/>
            <a:ahLst/>
            <a:cxnLst/>
            <a:rect r="r" b="b" t="t" l="l"/>
            <a:pathLst>
              <a:path h="3513048" w="3597067">
                <a:moveTo>
                  <a:pt x="0" y="0"/>
                </a:moveTo>
                <a:lnTo>
                  <a:pt x="3597067" y="0"/>
                </a:lnTo>
                <a:lnTo>
                  <a:pt x="3597067" y="3513048"/>
                </a:lnTo>
                <a:lnTo>
                  <a:pt x="0" y="35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3483"/>
            <a:ext cx="16230600" cy="11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7999">
                <a:solidFill>
                  <a:srgbClr val="FFFFFF"/>
                </a:solidFill>
                <a:latin typeface="Chunk Five"/>
                <a:ea typeface="Chunk Five"/>
              </a:rPr>
              <a:t>遊戲規則-PVP(Level 2)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0349" y="3937748"/>
            <a:ext cx="5076527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想盡辦法先殺死對方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86597" y="2178745"/>
            <a:ext cx="578402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兩個腳色(有各自的血量)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79996" y="5715786"/>
            <a:ext cx="7068741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當某方剩一滴血時，禮物出現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82086" y="8902795"/>
            <a:ext cx="7305450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集滿5coin的人可以滿血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86271" y="1880572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86271" y="3653439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6271" y="5427995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7221" y="8593673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5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002554" y="7088168"/>
            <a:ext cx="8282892" cy="1386166"/>
            <a:chOff x="0" y="0"/>
            <a:chExt cx="2343859" cy="39225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407411" y="6987310"/>
            <a:ext cx="1572584" cy="157258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6315968" y="6987473"/>
            <a:ext cx="5954659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遊戲中各角落隨機出現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硬幣(獲得會加coin數)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667221" y="6996578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9346" y="-390525"/>
            <a:ext cx="11028058" cy="190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Chunk Five"/>
              </a:rPr>
              <a:t>Vedio-Level 2</a:t>
            </a:r>
          </a:p>
        </p:txBody>
      </p:sp>
      <p:pic>
        <p:nvPicPr>
          <p:cNvPr name="Picture 3" id="3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622548" y="1517654"/>
            <a:ext cx="15081655" cy="8483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2554" y="2504806"/>
            <a:ext cx="8282892" cy="1386166"/>
            <a:chOff x="0" y="0"/>
            <a:chExt cx="2343859" cy="39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2554" y="4277673"/>
            <a:ext cx="8282892" cy="1386166"/>
            <a:chOff x="0" y="0"/>
            <a:chExt cx="2343859" cy="3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2554" y="6054364"/>
            <a:ext cx="8282892" cy="1386166"/>
            <a:chOff x="0" y="0"/>
            <a:chExt cx="2343859" cy="3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02554" y="7831056"/>
            <a:ext cx="8282892" cy="1386166"/>
            <a:chOff x="0" y="0"/>
            <a:chExt cx="2343859" cy="39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59" cy="392252"/>
            </a:xfrm>
            <a:custGeom>
              <a:avLst/>
              <a:gdLst/>
              <a:ahLst/>
              <a:cxnLst/>
              <a:rect r="r" b="b" t="t" l="l"/>
              <a:pathLst>
                <a:path h="392252" w="2343859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07411" y="2411597"/>
            <a:ext cx="1572584" cy="15725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07411" y="4184464"/>
            <a:ext cx="1572584" cy="15725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07411" y="5957331"/>
            <a:ext cx="1572584" cy="157258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07411" y="7730198"/>
            <a:ext cx="1572584" cy="157258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8F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853624">
            <a:off x="14044224" y="6307720"/>
            <a:ext cx="3597067" cy="3513048"/>
          </a:xfrm>
          <a:custGeom>
            <a:avLst/>
            <a:gdLst/>
            <a:ahLst/>
            <a:cxnLst/>
            <a:rect r="r" b="b" t="t" l="l"/>
            <a:pathLst>
              <a:path h="3513048" w="3597067">
                <a:moveTo>
                  <a:pt x="0" y="0"/>
                </a:moveTo>
                <a:lnTo>
                  <a:pt x="3597067" y="0"/>
                </a:lnTo>
                <a:lnTo>
                  <a:pt x="3597067" y="3513048"/>
                </a:lnTo>
                <a:lnTo>
                  <a:pt x="0" y="35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673483"/>
            <a:ext cx="16230600" cy="11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7999">
                <a:solidFill>
                  <a:srgbClr val="FFFFFF"/>
                </a:solidFill>
                <a:latin typeface="Chunk Five"/>
                <a:ea typeface="Chunk Five"/>
              </a:rPr>
              <a:t>遊戲規則-MONSTER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01282" y="4186539"/>
            <a:ext cx="6130787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想盡辦法先殺死對方，但不能落入後方的尖刺太久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86597" y="2411760"/>
            <a:ext cx="5784029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兩個腳色\一個怪獸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(各自有血量)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38457" y="5978164"/>
            <a:ext cx="4880310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ea typeface="IreneFlorentina"/>
              </a:rPr>
              <a:t>當某方剩一滴血時，禮物出現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1282" y="8088231"/>
            <a:ext cx="5954659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D55A8"/>
                </a:solidFill>
                <a:latin typeface="IreneFlorentina"/>
                <a:ea typeface="IreneFlorentina"/>
              </a:rPr>
              <a:t>獲得禮物的人可以+3血量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86271" y="2457276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86271" y="4230143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6271" y="6004698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7221" y="7739465"/>
            <a:ext cx="101486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hunk Five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18" t="0" r="618" b="0"/>
          <a:stretch>
            <a:fillRect/>
          </a:stretch>
        </p:blipFill>
        <p:spPr>
          <a:xfrm flipH="false" flipV="false" rot="0">
            <a:off x="1720797" y="1214668"/>
            <a:ext cx="1443789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29971" y="-390525"/>
            <a:ext cx="11028058" cy="190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Chunk Five"/>
              </a:rPr>
              <a:t>Vedio-Monster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4997" y="9329968"/>
            <a:ext cx="8118006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hlinkClick r:id="rId5" tooltip="https://youtu.be/Wth6bP7wHV8"/>
              </a:rPr>
              <a:t>https://youtu.be/Wth6bP7wHV8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DAGEnDs3GdU</dc:identifier>
  <dcterms:modified xsi:type="dcterms:W3CDTF">2011-08-01T06:04:30Z</dcterms:modified>
  <cp:revision>1</cp:revision>
  <dc:title>WAR FATE</dc:title>
</cp:coreProperties>
</file>